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940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940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872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071" y="116633"/>
            <a:ext cx="3072341" cy="660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3392" y="1556793"/>
            <a:ext cx="109728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96267" y="6165305"/>
            <a:ext cx="2844800" cy="365125"/>
          </a:xfrm>
        </p:spPr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818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206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2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573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216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783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888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42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628" y="200903"/>
            <a:ext cx="3072341" cy="660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6726C-434B-4F08-AC1D-458578250A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784299" y="616530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FEA2-6868-4A26-97ED-87448BE6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043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4. MREŽNE STRANICE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70363" y="4218709"/>
            <a:ext cx="8534400" cy="1752600"/>
          </a:xfrm>
        </p:spPr>
        <p:txBody>
          <a:bodyPr/>
          <a:lstStyle/>
          <a:p>
            <a:r>
              <a:rPr lang="hr-HR" b="1" i="1" dirty="0"/>
              <a:t>4.3. Alati za stvaranje mrežnih stranica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006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4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762" y="2781836"/>
            <a:ext cx="4962500" cy="3495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3262" y="3388287"/>
            <a:ext cx="5242824" cy="2344892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1013138" y="1644578"/>
            <a:ext cx="8633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i="1" dirty="0"/>
              <a:t>Promijeni izgled Početne stranice u Dva stupca. Spremi promjene na stranici.</a:t>
            </a:r>
            <a:endParaRPr lang="hr-HR" sz="2800" i="1" dirty="0"/>
          </a:p>
        </p:txBody>
      </p:sp>
    </p:spTree>
    <p:extLst>
      <p:ext uri="{BB962C8B-B14F-4D97-AF65-F5344CB8AC3E}">
        <p14:creationId xmlns:p14="http://schemas.microsoft.com/office/powerpoint/2010/main" val="3604892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Provjeri svoje znanje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smtClean="0"/>
              <a:t>1. Razmisli </a:t>
            </a:r>
            <a:r>
              <a:rPr lang="hr-HR" dirty="0"/>
              <a:t>i objasni gdje koristiš računalstvo u oblaku.</a:t>
            </a:r>
          </a:p>
          <a:p>
            <a:pPr marL="0" indent="0">
              <a:buNone/>
            </a:pPr>
            <a:r>
              <a:rPr lang="pl-PL" dirty="0"/>
              <a:t>2. Što je Google Web-lokacija?</a:t>
            </a:r>
          </a:p>
          <a:p>
            <a:pPr marL="0" indent="0">
              <a:buNone/>
            </a:pPr>
            <a:r>
              <a:rPr lang="hr-HR" dirty="0"/>
              <a:t>3. Otvori početnu stranicu Google Web Lokacije. Opiši što ti </a:t>
            </a:r>
            <a:r>
              <a:rPr lang="hr-HR" dirty="0" smtClean="0"/>
              <a:t>je </a:t>
            </a:r>
            <a:r>
              <a:rPr lang="pl-PL" dirty="0" smtClean="0"/>
              <a:t>potrebno </a:t>
            </a:r>
            <a:r>
              <a:rPr lang="pl-PL" dirty="0"/>
              <a:t>za to i kako si to </a:t>
            </a:r>
            <a:r>
              <a:rPr lang="pl-PL" dirty="0" smtClean="0"/>
              <a:t>napravio.</a:t>
            </a:r>
          </a:p>
          <a:p>
            <a:pPr marL="0" indent="0">
              <a:buNone/>
            </a:pPr>
            <a:r>
              <a:rPr lang="pl-PL" dirty="0" smtClean="0"/>
              <a:t>4</a:t>
            </a:r>
            <a:r>
              <a:rPr lang="pl-PL" dirty="0"/>
              <a:t>. Opiši što je i zašto je bitan predložak mrežne </a:t>
            </a:r>
            <a:r>
              <a:rPr lang="pl-PL" dirty="0" smtClean="0"/>
              <a:t>stranice.</a:t>
            </a:r>
          </a:p>
          <a:p>
            <a:pPr marL="0" indent="0">
              <a:buNone/>
            </a:pPr>
            <a:r>
              <a:rPr lang="hr-HR" dirty="0" smtClean="0"/>
              <a:t>5</a:t>
            </a:r>
            <a:r>
              <a:rPr lang="hr-HR" dirty="0"/>
              <a:t>. Na što moraš paziti kada imenuješ web-lokaciju?</a:t>
            </a:r>
          </a:p>
          <a:p>
            <a:pPr marL="0" indent="0">
              <a:buNone/>
            </a:pPr>
            <a:r>
              <a:rPr lang="hr-HR" dirty="0"/>
              <a:t>6. Što ćeš napraviti ako već postoji ime koje želiš dati </a:t>
            </a:r>
            <a:r>
              <a:rPr lang="hr-HR" dirty="0" smtClean="0"/>
              <a:t>svojoj web-lokaciji</a:t>
            </a:r>
            <a:r>
              <a:rPr lang="hr-HR" dirty="0"/>
              <a:t>?</a:t>
            </a:r>
          </a:p>
          <a:p>
            <a:pPr marL="0" indent="0">
              <a:buNone/>
            </a:pPr>
            <a:r>
              <a:rPr lang="hr-HR" dirty="0"/>
              <a:t>7. Na koji način mijenjaš postojeći izgled svoje stranice? Objasni.</a:t>
            </a:r>
          </a:p>
          <a:p>
            <a:pPr marL="0" indent="0">
              <a:buNone/>
            </a:pPr>
            <a:r>
              <a:rPr lang="pl-PL" dirty="0"/>
              <a:t>8. Što je to </a:t>
            </a:r>
            <a:r>
              <a:rPr lang="pl-PL" b="1" dirty="0"/>
              <a:t>Ormarić za pohranu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/>
              <a:t>9. Na koji način stvaraš novu podstranicu?</a:t>
            </a:r>
          </a:p>
          <a:p>
            <a:pPr marL="0" indent="0">
              <a:buNone/>
            </a:pPr>
            <a:r>
              <a:rPr lang="pl-PL" dirty="0"/>
              <a:t>10. Objasni opciju </a:t>
            </a:r>
            <a:r>
              <a:rPr lang="pl-PL" b="1" dirty="0"/>
              <a:t>Postavi stranicu na najvišu razinu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hr-HR" dirty="0"/>
              <a:t>11. Objasni na koji način možeš obrisati </a:t>
            </a:r>
            <a:r>
              <a:rPr lang="hr-HR" b="1" dirty="0"/>
              <a:t>Početnu stranicu </a:t>
            </a:r>
            <a:r>
              <a:rPr lang="hr-HR" dirty="0"/>
              <a:t>web lokacije</a:t>
            </a:r>
          </a:p>
        </p:txBody>
      </p:sp>
    </p:spTree>
    <p:extLst>
      <p:ext uri="{BB962C8B-B14F-4D97-AF65-F5344CB8AC3E}">
        <p14:creationId xmlns:p14="http://schemas.microsoft.com/office/powerpoint/2010/main" val="257246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Računalstvo u oblaku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6541" y="2021466"/>
            <a:ext cx="4122601" cy="452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471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Google Web Lokacije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/>
          <a:srcRect l="3533" t="4504" r="2085" b="4398"/>
          <a:stretch/>
        </p:blipFill>
        <p:spPr>
          <a:xfrm>
            <a:off x="2819859" y="3092182"/>
            <a:ext cx="7444604" cy="3084781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/>
          <a:srcRect l="2901" t="5004" r="1577" b="9508"/>
          <a:stretch/>
        </p:blipFill>
        <p:spPr>
          <a:xfrm>
            <a:off x="1712890" y="1803041"/>
            <a:ext cx="5718220" cy="94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49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Stvori mrežnu stranicu pomoću Google Web Lokacije. Odaberi </a:t>
            </a:r>
            <a:r>
              <a:rPr lang="hr-HR" b="1" i="1" dirty="0"/>
              <a:t>prazni </a:t>
            </a:r>
            <a:r>
              <a:rPr lang="hr-HR" b="1" i="1" dirty="0" smtClean="0"/>
              <a:t>predložak</a:t>
            </a:r>
          </a:p>
          <a:p>
            <a:endParaRPr lang="hr-HR" b="1" dirty="0"/>
          </a:p>
          <a:p>
            <a:r>
              <a:rPr lang="hr-HR" dirty="0"/>
              <a:t>Otvori mrežnu stranicu Google Web Lokacije i klikni na gumb </a:t>
            </a:r>
            <a:r>
              <a:rPr lang="hr-HR" b="1" dirty="0"/>
              <a:t>Izradi</a:t>
            </a:r>
            <a:r>
              <a:rPr lang="hr-HR" dirty="0"/>
              <a:t> kako bi mogao </a:t>
            </a:r>
            <a:r>
              <a:rPr lang="hr-HR" dirty="0" smtClean="0"/>
              <a:t>početi s </a:t>
            </a:r>
            <a:r>
              <a:rPr lang="hr-HR" dirty="0"/>
              <a:t>izrađivanjem naše stranice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824" y="4361812"/>
            <a:ext cx="6315308" cy="216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39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Upiši ime mrežne stranice te odaberi temu </a:t>
            </a:r>
            <a:r>
              <a:rPr lang="hr-HR" b="1" i="1" dirty="0" smtClean="0"/>
              <a:t>Ledenjak</a:t>
            </a:r>
            <a:r>
              <a:rPr lang="hr-HR" i="1" dirty="0" smtClean="0"/>
              <a:t>. Ime </a:t>
            </a:r>
            <a:r>
              <a:rPr lang="hr-HR" i="1" dirty="0"/>
              <a:t>stranice će biti </a:t>
            </a:r>
            <a:r>
              <a:rPr lang="hr-HR" b="1" i="1" dirty="0" smtClean="0"/>
              <a:t>Zdravaprehrana10</a:t>
            </a:r>
            <a:r>
              <a:rPr lang="hr-HR" i="1" dirty="0" smtClean="0"/>
              <a:t>. </a:t>
            </a:r>
            <a:r>
              <a:rPr lang="pl-PL" i="1" dirty="0" smtClean="0"/>
              <a:t>Pod </a:t>
            </a:r>
            <a:r>
              <a:rPr lang="pl-PL" i="1" dirty="0"/>
              <a:t>opis stranice upiši tekst: </a:t>
            </a:r>
            <a:r>
              <a:rPr lang="pl-PL" b="1" i="1" dirty="0"/>
              <a:t>Mrežna stranica o zdravoj prehrani</a:t>
            </a:r>
            <a:r>
              <a:rPr lang="pl-PL" i="1" dirty="0" smtClean="0"/>
              <a:t>.</a:t>
            </a:r>
          </a:p>
          <a:p>
            <a:endParaRPr lang="pl-PL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/>
          <a:srcRect r="13098"/>
          <a:stretch/>
        </p:blipFill>
        <p:spPr>
          <a:xfrm>
            <a:off x="240405" y="3116686"/>
            <a:ext cx="6116287" cy="2542857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3"/>
          <a:srcRect l="3191" t="4686" r="2764" b="5953"/>
          <a:stretch/>
        </p:blipFill>
        <p:spPr>
          <a:xfrm>
            <a:off x="6472602" y="3116686"/>
            <a:ext cx="5215944" cy="244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7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3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Stvori stranicu koja će se zvati </a:t>
            </a:r>
            <a:r>
              <a:rPr lang="hr-HR" b="1" i="1" dirty="0"/>
              <a:t>Što je zdrava prehrana</a:t>
            </a:r>
            <a:r>
              <a:rPr lang="hr-HR" i="1" dirty="0"/>
              <a:t>?. Upiši ime stranice u okvir </a:t>
            </a:r>
            <a:r>
              <a:rPr lang="hr-HR" b="1" i="1" dirty="0"/>
              <a:t>Dodijelite </a:t>
            </a:r>
            <a:r>
              <a:rPr lang="hr-HR" b="1" i="1" dirty="0" smtClean="0"/>
              <a:t>naziv svojoj </a:t>
            </a:r>
            <a:r>
              <a:rPr lang="hr-HR" b="1" i="1" dirty="0"/>
              <a:t>stranici</a:t>
            </a:r>
            <a:r>
              <a:rPr lang="hr-HR" i="1" dirty="0"/>
              <a:t>.</a:t>
            </a:r>
          </a:p>
          <a:p>
            <a:r>
              <a:rPr lang="pl-PL" i="1" dirty="0"/>
              <a:t>Predložak stranice postavi na </a:t>
            </a:r>
            <a:r>
              <a:rPr lang="pl-PL" b="1" i="1" dirty="0"/>
              <a:t>Web stranica</a:t>
            </a:r>
            <a:r>
              <a:rPr lang="pl-PL" i="1" dirty="0"/>
              <a:t>.</a:t>
            </a:r>
          </a:p>
          <a:p>
            <a:r>
              <a:rPr lang="hr-HR" i="1" dirty="0"/>
              <a:t>Odaberi </a:t>
            </a:r>
            <a:r>
              <a:rPr lang="hr-HR" b="1" i="1" dirty="0"/>
              <a:t>Postavi stranicu ispod </a:t>
            </a:r>
            <a:r>
              <a:rPr lang="hr-HR" i="1" dirty="0"/>
              <a:t>tako da se tvoja nova stranica pojavi ispod </a:t>
            </a:r>
            <a:r>
              <a:rPr lang="hr-HR" b="1" i="1" dirty="0"/>
              <a:t>Početne stranice</a:t>
            </a:r>
            <a:r>
              <a:rPr lang="hr-HR" i="1" dirty="0"/>
              <a:t>.</a:t>
            </a:r>
          </a:p>
          <a:p>
            <a:r>
              <a:rPr lang="hr-HR" i="1" dirty="0"/>
              <a:t>Nakon toga spremi promjene.</a:t>
            </a:r>
          </a:p>
        </p:txBody>
      </p:sp>
    </p:spTree>
    <p:extLst>
      <p:ext uri="{BB962C8B-B14F-4D97-AF65-F5344CB8AC3E}">
        <p14:creationId xmlns:p14="http://schemas.microsoft.com/office/powerpoint/2010/main" val="92191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Stvaranje nove stranice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6096654" cy="4351338"/>
          </a:xfr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37" y="2663632"/>
            <a:ext cx="3580952" cy="1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3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Postavljanje stranice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80728"/>
            <a:ext cx="4871615" cy="2683700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2125685" y="5514184"/>
            <a:ext cx="229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0" i="1" u="none" strike="noStrike" baseline="0" dirty="0" smtClean="0">
                <a:solidFill>
                  <a:srgbClr val="6E6F71"/>
                </a:solidFill>
                <a:latin typeface="TitilliumWeb-LightItalic"/>
              </a:rPr>
              <a:t>Postavljanje stranice</a:t>
            </a:r>
          </a:p>
          <a:p>
            <a:r>
              <a:rPr lang="hr-HR" b="0" i="1" u="none" strike="noStrike" baseline="0" dirty="0" smtClean="0">
                <a:solidFill>
                  <a:srgbClr val="6E6F71"/>
                </a:solidFill>
                <a:latin typeface="TitilliumWeb-LightItalic"/>
              </a:rPr>
              <a:t>na najvišu razinu</a:t>
            </a:r>
            <a:endParaRPr lang="hr-HR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4" y="2480728"/>
            <a:ext cx="4713388" cy="26837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7838109" y="5514184"/>
            <a:ext cx="1781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0" i="1" u="none" strike="noStrike" baseline="0" dirty="0" smtClean="0">
                <a:solidFill>
                  <a:srgbClr val="6E6F71"/>
                </a:solidFill>
                <a:latin typeface="TitilliumWeb-LightItalic"/>
              </a:rPr>
              <a:t>Postavljanje</a:t>
            </a:r>
          </a:p>
          <a:p>
            <a:r>
              <a:rPr lang="hr-HR" b="0" i="1" u="none" strike="noStrike" baseline="0" dirty="0" err="1" smtClean="0">
                <a:solidFill>
                  <a:srgbClr val="6E6F71"/>
                </a:solidFill>
                <a:latin typeface="TitilliumWeb-LightItalic"/>
              </a:rPr>
              <a:t>podstranice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45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Brisanje stranice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3960" y="1690688"/>
            <a:ext cx="5390567" cy="431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30372"/>
      </p:ext>
    </p:extLst>
  </p:cSld>
  <p:clrMapOvr>
    <a:masterClrMapping/>
  </p:clrMapOvr>
</p:sld>
</file>

<file path=ppt/theme/theme1.xml><?xml version="1.0" encoding="utf-8"?>
<a:theme xmlns:a="http://schemas.openxmlformats.org/drawingml/2006/main" name="nimbus_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nimbus_7.potx</Template>
  <TotalTime>879</TotalTime>
  <Words>292</Words>
  <Application>Microsoft Office PowerPoint</Application>
  <PresentationFormat>Custom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nimbus_7</vt:lpstr>
      <vt:lpstr>4. MREŽNE STRANICE</vt:lpstr>
      <vt:lpstr>Računalstvo u oblaku</vt:lpstr>
      <vt:lpstr>Google Web Lokacije</vt:lpstr>
      <vt:lpstr>VJEŽBA 1</vt:lpstr>
      <vt:lpstr>VJEŽBA 2</vt:lpstr>
      <vt:lpstr>VJEŽBA 3</vt:lpstr>
      <vt:lpstr>Stvaranje nove stranice</vt:lpstr>
      <vt:lpstr>Postavljanje stranice</vt:lpstr>
      <vt:lpstr>Brisanje stranice</vt:lpstr>
      <vt:lpstr>VJEŽBA 4</vt:lpstr>
      <vt:lpstr>Provjeri svoje znanje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4.3. Alati za stvaranje mrežnih stranica</dc:title>
  <dc:creator>Darko Rakić</dc:creator>
  <cp:lastModifiedBy>pc</cp:lastModifiedBy>
  <cp:revision>8</cp:revision>
  <dcterms:created xsi:type="dcterms:W3CDTF">2014-08-19T15:20:29Z</dcterms:created>
  <dcterms:modified xsi:type="dcterms:W3CDTF">2015-02-09T08:57:04Z</dcterms:modified>
</cp:coreProperties>
</file>