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78" y="-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51FD-2A90-4F31-A707-B325F55339B8}" type="datetimeFigureOut">
              <a:rPr lang="hr-HR" smtClean="0"/>
              <a:t>9.2.2015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F0C9-8A4B-4C85-8304-C702444740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940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51FD-2A90-4F31-A707-B325F55339B8}" type="datetimeFigureOut">
              <a:rPr lang="hr-HR" smtClean="0"/>
              <a:t>9.2.2015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F0C9-8A4B-4C85-8304-C702444740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9404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51FD-2A90-4F31-A707-B325F55339B8}" type="datetimeFigureOut">
              <a:rPr lang="hr-HR" smtClean="0"/>
              <a:t>9.2.2015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F0C9-8A4B-4C85-8304-C702444740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08725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0071" y="116633"/>
            <a:ext cx="3072341" cy="6606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23392" y="1556793"/>
            <a:ext cx="10972800" cy="452596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51FD-2A90-4F31-A707-B325F55339B8}" type="datetimeFigureOut">
              <a:rPr lang="hr-HR" smtClean="0"/>
              <a:t>9.2.2015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8496267" y="6165305"/>
            <a:ext cx="2844800" cy="365125"/>
          </a:xfrm>
        </p:spPr>
        <p:txBody>
          <a:bodyPr/>
          <a:lstStyle/>
          <a:p>
            <a:fld id="{1535F0C9-8A4B-4C85-8304-C702444740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8184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51FD-2A90-4F31-A707-B325F55339B8}" type="datetimeFigureOut">
              <a:rPr lang="hr-HR" smtClean="0"/>
              <a:t>9.2.2015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F0C9-8A4B-4C85-8304-C702444740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2061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51FD-2A90-4F31-A707-B325F55339B8}" type="datetimeFigureOut">
              <a:rPr lang="hr-HR" smtClean="0"/>
              <a:t>9.2.2015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F0C9-8A4B-4C85-8304-C702444740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6293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51FD-2A90-4F31-A707-B325F55339B8}" type="datetimeFigureOut">
              <a:rPr lang="hr-HR" smtClean="0"/>
              <a:t>9.2.2015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F0C9-8A4B-4C85-8304-C702444740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25736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51FD-2A90-4F31-A707-B325F55339B8}" type="datetimeFigureOut">
              <a:rPr lang="hr-HR" smtClean="0"/>
              <a:t>9.2.2015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F0C9-8A4B-4C85-8304-C702444740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2160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51FD-2A90-4F31-A707-B325F55339B8}" type="datetimeFigureOut">
              <a:rPr lang="hr-HR" smtClean="0"/>
              <a:t>9.2.2015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F0C9-8A4B-4C85-8304-C702444740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47834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51FD-2A90-4F31-A707-B325F55339B8}" type="datetimeFigureOut">
              <a:rPr lang="hr-HR" smtClean="0"/>
              <a:t>9.2.2015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F0C9-8A4B-4C85-8304-C702444740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8882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51FD-2A90-4F31-A707-B325F55339B8}" type="datetimeFigureOut">
              <a:rPr lang="hr-HR" smtClean="0"/>
              <a:t>9.2.2015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F0C9-8A4B-4C85-8304-C702444740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56427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2628" y="200903"/>
            <a:ext cx="3072341" cy="6606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151FD-2A90-4F31-A707-B325F55339B8}" type="datetimeFigureOut">
              <a:rPr lang="hr-HR" smtClean="0"/>
              <a:t>9.2.2015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784299" y="616530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5F0C9-8A4B-4C85-8304-C702444740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90438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/>
              <a:t>4. MREŽNE STRANICE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745672" y="4301837"/>
            <a:ext cx="8534400" cy="1752600"/>
          </a:xfrm>
        </p:spPr>
        <p:txBody>
          <a:bodyPr/>
          <a:lstStyle/>
          <a:p>
            <a:r>
              <a:rPr lang="hr-HR" b="1" i="1" dirty="0"/>
              <a:t>4.5. Dijeljenje i privatnost</a:t>
            </a:r>
            <a:endParaRPr lang="hr-HR" b="1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20760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VJEŽBA 1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Za kraj moraš postaviti dopuštenja da tvoju stranicu mogu vidjeti svi na internetu. Nećemo nikom </a:t>
            </a:r>
            <a:r>
              <a:rPr lang="hr-HR" dirty="0" smtClean="0"/>
              <a:t>posebno dati </a:t>
            </a:r>
            <a:r>
              <a:rPr lang="hr-HR" dirty="0"/>
              <a:t>posebna ovlaštenja. To možeš učiniti kasnije ako bude potrebno</a:t>
            </a:r>
            <a:r>
              <a:rPr lang="hr-HR" dirty="0" smtClean="0"/>
              <a:t>.</a:t>
            </a:r>
          </a:p>
          <a:p>
            <a:r>
              <a:rPr lang="pl-PL" dirty="0"/>
              <a:t>To sve možeš promijeniti klikom na </a:t>
            </a:r>
            <a:r>
              <a:rPr lang="pl-PL" b="1" dirty="0" smtClean="0"/>
              <a:t>Dijeli. 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7830" y="3815123"/>
            <a:ext cx="5605258" cy="731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585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/>
              <a:t>Otvaranje mogućnosti </a:t>
            </a:r>
            <a:r>
              <a:rPr lang="hr-HR" i="1" dirty="0" smtClean="0"/>
              <a:t>za određivanje </a:t>
            </a:r>
            <a:r>
              <a:rPr lang="hr-HR" i="1" dirty="0"/>
              <a:t>pristupa</a:t>
            </a:r>
            <a:endParaRPr lang="hr-HR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64" y="1825624"/>
            <a:ext cx="5882364" cy="4351338"/>
          </a:xfr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0392" y="2477483"/>
            <a:ext cx="4380952" cy="30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431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Dodavanje osoba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Ako želiš odrediti osobe koje će imati pristup tvojoj web-lokaciji, moraš upisati njihove adrese </a:t>
            </a:r>
            <a:r>
              <a:rPr lang="hr-HR" dirty="0" smtClean="0"/>
              <a:t>elektroničke </a:t>
            </a:r>
            <a:r>
              <a:rPr lang="pl-PL" dirty="0" smtClean="0"/>
              <a:t>pošte </a:t>
            </a:r>
            <a:r>
              <a:rPr lang="pl-PL" dirty="0"/>
              <a:t>u okvir </a:t>
            </a:r>
            <a:r>
              <a:rPr lang="pl-PL" b="1" dirty="0"/>
              <a:t>Pozovi osobe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3581" y="2786368"/>
            <a:ext cx="4419048" cy="3809524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9759" y="3599967"/>
            <a:ext cx="4276675" cy="1405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272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Provjeri svoje znanje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1. Objasni </a:t>
            </a:r>
            <a:r>
              <a:rPr lang="hr-HR" dirty="0"/>
              <a:t>na koje sve načine možeš dijeliti web-lokaciju.</a:t>
            </a:r>
          </a:p>
          <a:p>
            <a:pPr marL="0" indent="0">
              <a:buNone/>
            </a:pPr>
            <a:r>
              <a:rPr lang="hr-HR" dirty="0"/>
              <a:t>2. Što mora imati osoba kojoj određuješ dopuštenje za </a:t>
            </a:r>
            <a:r>
              <a:rPr lang="hr-HR" dirty="0" smtClean="0"/>
              <a:t>pristup tvojoj </a:t>
            </a:r>
            <a:r>
              <a:rPr lang="hr-HR" dirty="0"/>
              <a:t>web-lokaciji?</a:t>
            </a:r>
          </a:p>
          <a:p>
            <a:pPr marL="0" indent="0">
              <a:buNone/>
            </a:pPr>
            <a:r>
              <a:rPr lang="hr-HR" dirty="0"/>
              <a:t>3. Koja je razlika između prava pristupa osobe koja </a:t>
            </a:r>
            <a:r>
              <a:rPr lang="hr-HR" dirty="0" smtClean="0"/>
              <a:t>može samo </a:t>
            </a:r>
            <a:r>
              <a:rPr lang="hr-HR" dirty="0"/>
              <a:t>uređivati i osobe koja može samo </a:t>
            </a:r>
            <a:r>
              <a:rPr lang="hr-HR" dirty="0" smtClean="0"/>
              <a:t>pregledavati mrežnu </a:t>
            </a:r>
            <a:r>
              <a:rPr lang="hr-HR" dirty="0"/>
              <a:t>stranicu?</a:t>
            </a:r>
          </a:p>
          <a:p>
            <a:pPr marL="0" indent="0">
              <a:buNone/>
            </a:pPr>
            <a:r>
              <a:rPr lang="pl-PL" dirty="0"/>
              <a:t>4. Svojoj mrežnoj stranici dodaj jednu osobu i dodijeli joj </a:t>
            </a:r>
            <a:r>
              <a:rPr lang="pl-PL" dirty="0" smtClean="0"/>
              <a:t>pravo </a:t>
            </a:r>
            <a:r>
              <a:rPr lang="hr-HR" dirty="0" smtClean="0"/>
              <a:t>pristupa </a:t>
            </a:r>
            <a:r>
              <a:rPr lang="hr-HR" dirty="0"/>
              <a:t>da može uređivati web-lokaciju.</a:t>
            </a:r>
          </a:p>
        </p:txBody>
      </p:sp>
    </p:spTree>
    <p:extLst>
      <p:ext uri="{BB962C8B-B14F-4D97-AF65-F5344CB8AC3E}">
        <p14:creationId xmlns:p14="http://schemas.microsoft.com/office/powerpoint/2010/main" val="4140076291"/>
      </p:ext>
    </p:extLst>
  </p:cSld>
  <p:clrMapOvr>
    <a:masterClrMapping/>
  </p:clrMapOvr>
</p:sld>
</file>

<file path=ppt/theme/theme1.xml><?xml version="1.0" encoding="utf-8"?>
<a:theme xmlns:a="http://schemas.openxmlformats.org/drawingml/2006/main" name="nimbus_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nimbus_7.potx</Template>
  <TotalTime>1</TotalTime>
  <Words>144</Words>
  <Application>Microsoft Office PowerPoint</Application>
  <PresentationFormat>Custom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nimbus_7</vt:lpstr>
      <vt:lpstr>4. MREŽNE STRANICE</vt:lpstr>
      <vt:lpstr>VJEŽBA 1</vt:lpstr>
      <vt:lpstr>Otvaranje mogućnosti za određivanje pristupa</vt:lpstr>
      <vt:lpstr>Dodavanje osoba </vt:lpstr>
      <vt:lpstr>Provjeri svoje znanje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4.5. Dijeljenje i privatnost</dc:title>
  <dc:creator>Darko Rakić</dc:creator>
  <cp:lastModifiedBy>pc</cp:lastModifiedBy>
  <cp:revision>2</cp:revision>
  <dcterms:created xsi:type="dcterms:W3CDTF">2014-08-20T06:44:54Z</dcterms:created>
  <dcterms:modified xsi:type="dcterms:W3CDTF">2015-02-09T08:58:21Z</dcterms:modified>
</cp:coreProperties>
</file>