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79509" y="4221088"/>
            <a:ext cx="8534400" cy="1224136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62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24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65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16632"/>
            <a:ext cx="3064824" cy="66247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3392" y="1628800"/>
            <a:ext cx="109728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88288" y="6237313"/>
            <a:ext cx="2844800" cy="365125"/>
          </a:xfrm>
        </p:spPr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394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16632"/>
            <a:ext cx="3064824" cy="66247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44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16632"/>
            <a:ext cx="3064824" cy="66247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35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16632"/>
            <a:ext cx="3064824" cy="66247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372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16632"/>
            <a:ext cx="3064824" cy="66247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976320" y="6165305"/>
            <a:ext cx="2844800" cy="365125"/>
          </a:xfrm>
        </p:spPr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97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16632"/>
            <a:ext cx="3064824" cy="6624736"/>
          </a:xfrm>
          <a:prstGeom prst="rect">
            <a:avLst/>
          </a:prstGeom>
        </p:spPr>
      </p:pic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8784299" y="6021289"/>
            <a:ext cx="2844800" cy="365125"/>
          </a:xfrm>
        </p:spPr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14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491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0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16632"/>
            <a:ext cx="3064824" cy="6624736"/>
          </a:xfrm>
          <a:prstGeom prst="rect">
            <a:avLst/>
          </a:prstGeom>
        </p:spPr>
      </p:pic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80EBB-04BE-49F7-9996-364B839EEE14}" type="datetimeFigureOut">
              <a:rPr lang="hr-HR" smtClean="0"/>
              <a:t>9.2.2015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7F23-94D0-4572-BEAD-BEC4D52DC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37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5. IZRADA MREŽNIH STRANICA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i="1" dirty="0"/>
              <a:t>5.4. Napredno korištenje alata za stvaranje mrežnih stranica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731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Uređivanje navigacije – promjena naslova i </a:t>
            </a:r>
            <a:r>
              <a:rPr lang="hr-HR" dirty="0" err="1" smtClean="0"/>
              <a:t>oranizacije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0694"/>
            <a:ext cx="6016935" cy="25150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35" y="1690688"/>
            <a:ext cx="4457143" cy="4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7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Uređivanje navigacije – dodavanje stranica i mijenjanje redoslijeda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10" y="2648372"/>
            <a:ext cx="4845610" cy="28637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620" y="1831710"/>
            <a:ext cx="4400000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2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Dodavanje </a:t>
            </a:r>
            <a:r>
              <a:rPr lang="hr-HR" i="1" dirty="0"/>
              <a:t>nove stavke u </a:t>
            </a:r>
            <a:r>
              <a:rPr lang="hr-HR" b="1" dirty="0"/>
              <a:t>Bočnu traku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9523" y="1690688"/>
            <a:ext cx="2104762" cy="6857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26" y="2376402"/>
            <a:ext cx="8037792" cy="347840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518" y="2376402"/>
            <a:ext cx="2630179" cy="31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6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3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Ukloni iz podnožja sustava poveznice na </a:t>
            </a:r>
            <a:r>
              <a:rPr lang="hr-HR" b="1" i="1" dirty="0"/>
              <a:t>Ispis stranice </a:t>
            </a:r>
            <a:r>
              <a:rPr lang="hr-HR" i="1" dirty="0"/>
              <a:t>i </a:t>
            </a:r>
            <a:r>
              <a:rPr lang="hr-HR" b="1" i="1" dirty="0"/>
              <a:t>Nedavne promjene</a:t>
            </a:r>
            <a:r>
              <a:rPr lang="hr-HR" i="1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13" y="2831923"/>
            <a:ext cx="8547574" cy="12764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172" y="4243298"/>
            <a:ext cx="5964680" cy="20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Upravljanje web-lokacijom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105" y="1690688"/>
            <a:ext cx="6958837" cy="46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6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4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i="1" dirty="0"/>
              <a:t>Napravi ove promjene na </a:t>
            </a:r>
            <a:r>
              <a:rPr lang="hr-HR" sz="3200" i="1" dirty="0" smtClean="0"/>
              <a:t>stranici:</a:t>
            </a:r>
          </a:p>
          <a:p>
            <a:pPr lvl="1"/>
            <a:r>
              <a:rPr lang="pl-PL" sz="2800" i="1" dirty="0" smtClean="0"/>
              <a:t>Promijeni </a:t>
            </a:r>
            <a:r>
              <a:rPr lang="pl-PL" sz="2800" i="1" dirty="0"/>
              <a:t>temu stranice u Oker i </a:t>
            </a:r>
            <a:r>
              <a:rPr lang="pl-PL" sz="2800" i="1" dirty="0" smtClean="0"/>
              <a:t>plava.</a:t>
            </a:r>
          </a:p>
          <a:p>
            <a:pPr lvl="1"/>
            <a:r>
              <a:rPr lang="pl-PL" sz="2800" i="1" dirty="0" smtClean="0"/>
              <a:t>Font </a:t>
            </a:r>
            <a:r>
              <a:rPr lang="pl-PL" sz="2800" i="1" dirty="0"/>
              <a:t>cijele stranice promijeni u </a:t>
            </a:r>
            <a:r>
              <a:rPr lang="pl-PL" sz="2800" i="1" dirty="0" smtClean="0"/>
              <a:t>Georgia.</a:t>
            </a:r>
          </a:p>
          <a:p>
            <a:pPr lvl="1"/>
            <a:r>
              <a:rPr lang="pl-PL" sz="2800" i="1" dirty="0" smtClean="0"/>
              <a:t>Boju </a:t>
            </a:r>
            <a:r>
              <a:rPr lang="pl-PL" sz="2800" i="1" dirty="0"/>
              <a:t>teksta promijeni u </a:t>
            </a:r>
            <a:r>
              <a:rPr lang="pl-PL" sz="2800" i="1" dirty="0" smtClean="0"/>
              <a:t>plavo.</a:t>
            </a:r>
          </a:p>
          <a:p>
            <a:pPr lvl="1"/>
            <a:r>
              <a:rPr lang="hr-HR" sz="2800" i="1" dirty="0" smtClean="0"/>
              <a:t>Veličina </a:t>
            </a:r>
            <a:r>
              <a:rPr lang="hr-HR" sz="2800" i="1" dirty="0"/>
              <a:t>fonta neka bude 12 </a:t>
            </a:r>
            <a:r>
              <a:rPr lang="hr-HR" sz="2800" i="1" dirty="0" smtClean="0"/>
              <a:t>točaka.</a:t>
            </a:r>
          </a:p>
          <a:p>
            <a:pPr lvl="1"/>
            <a:r>
              <a:rPr lang="es-ES" sz="2800" i="1" dirty="0" smtClean="0"/>
              <a:t>Boju </a:t>
            </a:r>
            <a:r>
              <a:rPr lang="es-ES" sz="2800" i="1" dirty="0"/>
              <a:t>veza (poveznica) promijeni u crveno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171137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Promjena oblikovanja stranice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35"/>
          <a:stretch/>
        </p:blipFill>
        <p:spPr>
          <a:xfrm>
            <a:off x="3202901" y="1861382"/>
            <a:ext cx="8303062" cy="418880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51534"/>
            <a:ext cx="2364701" cy="42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Provjeri svoje znanje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1. Objasni </a:t>
            </a:r>
            <a:r>
              <a:rPr lang="pl-PL" dirty="0"/>
              <a:t>kako umećemo Google karte na stranicu.</a:t>
            </a:r>
          </a:p>
          <a:p>
            <a:pPr marL="0" indent="0">
              <a:buNone/>
            </a:pPr>
            <a:r>
              <a:rPr lang="hr-HR" dirty="0"/>
              <a:t>2. Što trebaš znati prije nego umećeš videozapis s YouTubea?</a:t>
            </a:r>
          </a:p>
          <a:p>
            <a:pPr marL="0" indent="0">
              <a:buNone/>
            </a:pPr>
            <a:r>
              <a:rPr lang="hr-HR" dirty="0"/>
              <a:t>3. Na koji način možemo omogućiti Vodoravnu navigaciju?</a:t>
            </a:r>
          </a:p>
          <a:p>
            <a:pPr marL="0" indent="0">
              <a:buNone/>
            </a:pPr>
            <a:r>
              <a:rPr lang="pl-PL" dirty="0"/>
              <a:t>4. Gdje se nalazi opcija za Brisanje web-lokacije?</a:t>
            </a:r>
          </a:p>
          <a:p>
            <a:pPr marL="0" indent="0">
              <a:buNone/>
            </a:pPr>
            <a:r>
              <a:rPr lang="pl-PL" dirty="0"/>
              <a:t>5. Umetni novu stavku u Bočnoj traci ispod Autora stranice. Stavku izaberi sam.</a:t>
            </a:r>
          </a:p>
          <a:p>
            <a:pPr marL="0" indent="0">
              <a:buNone/>
            </a:pPr>
            <a:r>
              <a:rPr lang="hr-HR" dirty="0"/>
              <a:t>6. Što trebamo kliknuti da promijenimo temu stranice u npr. Zemlja: voda, a što ako želimo promijeniti</a:t>
            </a:r>
          </a:p>
        </p:txBody>
      </p:sp>
    </p:spTree>
    <p:extLst>
      <p:ext uri="{BB962C8B-B14F-4D97-AF65-F5344CB8AC3E}">
        <p14:creationId xmlns:p14="http://schemas.microsoft.com/office/powerpoint/2010/main" val="209606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1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i="1" dirty="0"/>
              <a:t>Otvori mrežnu stranicu koju si napravio u ponavljanju gradiva iz sedmog </a:t>
            </a:r>
            <a:r>
              <a:rPr lang="hr-HR" i="1" dirty="0" smtClean="0"/>
              <a:t>razreda. Na </a:t>
            </a:r>
            <a:r>
              <a:rPr lang="hr-HR" i="1" dirty="0"/>
              <a:t>stranicu </a:t>
            </a:r>
            <a:r>
              <a:rPr lang="hr-HR" b="1" i="1" dirty="0"/>
              <a:t>Moje mjesto smješteno je… </a:t>
            </a:r>
            <a:r>
              <a:rPr lang="hr-HR" i="1" dirty="0"/>
              <a:t>umetni </a:t>
            </a:r>
            <a:r>
              <a:rPr lang="hr-HR" b="1" i="1" dirty="0"/>
              <a:t>Google kartu </a:t>
            </a:r>
            <a:r>
              <a:rPr lang="hr-HR" i="1" dirty="0"/>
              <a:t>koja će pokazati lokaciju tvoga mjesta.</a:t>
            </a:r>
          </a:p>
          <a:p>
            <a:r>
              <a:rPr lang="hr-HR" i="1" dirty="0"/>
              <a:t>Na stranicu </a:t>
            </a:r>
            <a:r>
              <a:rPr lang="hr-HR" b="1" i="1" dirty="0"/>
              <a:t>Slike moga mjesta… </a:t>
            </a:r>
            <a:r>
              <a:rPr lang="hr-HR" i="1" dirty="0"/>
              <a:t>umetni videozapis s YouTubea. Pronađi videozapis koji najbolje </a:t>
            </a:r>
            <a:r>
              <a:rPr lang="hr-HR" i="1" dirty="0" smtClean="0"/>
              <a:t>opisuje tvoje </a:t>
            </a:r>
            <a:r>
              <a:rPr lang="hr-HR" i="1" dirty="0"/>
              <a:t>mjesto (npr. pjesma karakteristična za tvoje mjesto ili dokumentarni film).</a:t>
            </a:r>
          </a:p>
          <a:p>
            <a:r>
              <a:rPr lang="hr-HR" i="1" dirty="0"/>
              <a:t>Prvo promijeni ime stranice </a:t>
            </a:r>
            <a:r>
              <a:rPr lang="hr-HR" b="1" i="1" dirty="0"/>
              <a:t>Slike moga mjesta… </a:t>
            </a:r>
            <a:r>
              <a:rPr lang="hr-HR" i="1" dirty="0"/>
              <a:t>u </a:t>
            </a:r>
            <a:r>
              <a:rPr lang="hr-HR" b="1" i="1" dirty="0"/>
              <a:t>Slike i video moga mjesta…</a:t>
            </a:r>
          </a:p>
          <a:p>
            <a:r>
              <a:rPr lang="pl-PL" i="1" dirty="0"/>
              <a:t>Kartu i videozapis umetni u desni stupac.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415188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Google karte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Google karte možeš otvoriti i na </a:t>
            </a:r>
            <a:r>
              <a:rPr lang="hr-HR" i="1" dirty="0" smtClean="0"/>
              <a:t>mrežnoj stranici </a:t>
            </a:r>
            <a:r>
              <a:rPr lang="hr-HR" b="1" dirty="0"/>
              <a:t>maps.google.hr</a:t>
            </a:r>
            <a:r>
              <a:rPr lang="hr-HR" i="1" dirty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94" y="2462793"/>
            <a:ext cx="3706049" cy="35271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837" y="2794715"/>
            <a:ext cx="4087542" cy="29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3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Google karte 2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138" y="1690688"/>
            <a:ext cx="4644357" cy="29799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610" y="2956800"/>
            <a:ext cx="7076190" cy="2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0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Umetanje </a:t>
            </a:r>
            <a:r>
              <a:rPr lang="hr-HR" i="1" dirty="0" smtClean="0"/>
              <a:t>videozapisa s </a:t>
            </a:r>
            <a:r>
              <a:rPr lang="hr-HR" i="1" dirty="0"/>
              <a:t>YouTubea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361" y="2317741"/>
            <a:ext cx="4295238" cy="29047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188" y="2768958"/>
            <a:ext cx="5168622" cy="19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Umetanje videozapisa s YouTubea 2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781" y="2154714"/>
            <a:ext cx="4692802" cy="33841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786" y="2438050"/>
            <a:ext cx="5650799" cy="28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0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Uređivanje izgleda web-lokacije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4001"/>
            <a:ext cx="2780239" cy="34467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4" y="1533032"/>
            <a:ext cx="7405351" cy="42316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922" y="5925220"/>
            <a:ext cx="9097638" cy="9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Uređivanje zaglavlja web-lokacije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053" y="3085968"/>
            <a:ext cx="5008064" cy="10600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117" y="2021984"/>
            <a:ext cx="5233663" cy="35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0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VJEŽBA 2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Stranicu </a:t>
            </a:r>
            <a:r>
              <a:rPr lang="hr-HR" b="1" dirty="0"/>
              <a:t>Slike i video moga mjesta </a:t>
            </a:r>
            <a:r>
              <a:rPr lang="hr-HR" dirty="0"/>
              <a:t>postavi na </a:t>
            </a:r>
            <a:r>
              <a:rPr lang="hr-HR" b="1" dirty="0"/>
              <a:t>najvišu razinu </a:t>
            </a:r>
            <a:r>
              <a:rPr lang="hr-HR" dirty="0"/>
              <a:t>odmah ispod </a:t>
            </a:r>
            <a:r>
              <a:rPr lang="hr-HR" b="1" dirty="0"/>
              <a:t>Početne stranice</a:t>
            </a:r>
            <a:r>
              <a:rPr lang="hr-HR" dirty="0"/>
              <a:t>. </a:t>
            </a:r>
            <a:r>
              <a:rPr lang="hr-HR" dirty="0" smtClean="0"/>
              <a:t>Stranicu </a:t>
            </a:r>
            <a:r>
              <a:rPr lang="hr-HR" b="1" dirty="0" smtClean="0"/>
              <a:t>Moje </a:t>
            </a:r>
            <a:r>
              <a:rPr lang="hr-HR" b="1" dirty="0"/>
              <a:t>mjesto smješteno je… </a:t>
            </a:r>
            <a:r>
              <a:rPr lang="hr-HR" dirty="0"/>
              <a:t>postavi kao </a:t>
            </a:r>
            <a:r>
              <a:rPr lang="hr-HR" dirty="0" err="1"/>
              <a:t>podstranicu</a:t>
            </a:r>
            <a:r>
              <a:rPr lang="hr-HR" dirty="0"/>
              <a:t> stranice </a:t>
            </a:r>
            <a:r>
              <a:rPr lang="hr-HR" b="1" dirty="0"/>
              <a:t>Slike i video moga mjesta...</a:t>
            </a:r>
          </a:p>
          <a:p>
            <a:r>
              <a:rPr lang="pl-PL" dirty="0"/>
              <a:t>U bočnu traku ispod navigacije dodaj novu stavku </a:t>
            </a:r>
            <a:r>
              <a:rPr lang="pl-PL" b="1" dirty="0"/>
              <a:t>Autori stranice</a:t>
            </a:r>
            <a:r>
              <a:rPr lang="pl-PL" dirty="0"/>
              <a:t>.</a:t>
            </a:r>
          </a:p>
          <a:p>
            <a:r>
              <a:rPr lang="pl-PL" dirty="0"/>
              <a:t>Bočnu traku premjesti u </a:t>
            </a:r>
            <a:r>
              <a:rPr lang="pl-PL" b="1" dirty="0"/>
              <a:t>desni dio stranice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4743145"/>
      </p:ext>
    </p:extLst>
  </p:cSld>
  <p:clrMapOvr>
    <a:masterClrMapping/>
  </p:clrMapOvr>
</p:sld>
</file>

<file path=ppt/theme/theme1.xml><?xml version="1.0" encoding="utf-8"?>
<a:theme xmlns:a="http://schemas.openxmlformats.org/drawingml/2006/main" name="nimbus_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nimbus_8</Template>
  <TotalTime>47</TotalTime>
  <Words>348</Words>
  <Application>Microsoft Office PowerPoint</Application>
  <PresentationFormat>Custom</PresentationFormat>
  <Paragraphs>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nimbus_8</vt:lpstr>
      <vt:lpstr>5. IZRADA MREŽNIH STRANICA </vt:lpstr>
      <vt:lpstr>VJEŽBA 1</vt:lpstr>
      <vt:lpstr>Umetanje Google karte</vt:lpstr>
      <vt:lpstr>Umetanje Google karte 2</vt:lpstr>
      <vt:lpstr>Umetanje videozapisa s YouTubea</vt:lpstr>
      <vt:lpstr>Umetanje videozapisa s YouTubea 2</vt:lpstr>
      <vt:lpstr>Uređivanje izgleda web-lokacije</vt:lpstr>
      <vt:lpstr>Uređivanje zaglavlja web-lokacije</vt:lpstr>
      <vt:lpstr>VJEŽBA 2</vt:lpstr>
      <vt:lpstr>Uređivanje navigacije – promjena naslova i oranizacije</vt:lpstr>
      <vt:lpstr>Uređivanje navigacije – dodavanje stranica i mijenjanje redoslijeda</vt:lpstr>
      <vt:lpstr>Dodavanje nove stavke u Bočnu traku</vt:lpstr>
      <vt:lpstr>VJEŽBA 3</vt:lpstr>
      <vt:lpstr>Upravljanje web-lokacijom</vt:lpstr>
      <vt:lpstr>VJEŽBA 4</vt:lpstr>
      <vt:lpstr>Promjena oblikovanja stranice</vt:lpstr>
      <vt:lpstr>Provjeri svoje znanje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5.4. Napredno korištenje alata za stvaranje mrežnih stranica</dc:title>
  <dc:creator>Darko Rakić</dc:creator>
  <cp:lastModifiedBy>pc</cp:lastModifiedBy>
  <cp:revision>7</cp:revision>
  <dcterms:created xsi:type="dcterms:W3CDTF">2014-08-23T06:48:53Z</dcterms:created>
  <dcterms:modified xsi:type="dcterms:W3CDTF">2015-02-09T09:03:50Z</dcterms:modified>
</cp:coreProperties>
</file>